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64" r:id="rId4"/>
    <p:sldId id="258" r:id="rId5"/>
    <p:sldId id="259" r:id="rId6"/>
    <p:sldId id="260" r:id="rId7"/>
    <p:sldId id="261" r:id="rId8"/>
    <p:sldId id="262" r:id="rId9"/>
    <p:sldId id="263" r:id="rId10"/>
    <p:sldId id="266" r:id="rId11"/>
    <p:sldId id="265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71" autoAdjust="0"/>
    <p:restoredTop sz="94660"/>
  </p:normalViewPr>
  <p:slideViewPr>
    <p:cSldViewPr>
      <p:cViewPr>
        <p:scale>
          <a:sx n="91" d="100"/>
          <a:sy n="91" d="100"/>
        </p:scale>
        <p:origin x="-1238" y="20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8115E3-65E6-41A6-8811-057DBBB6796E}" type="datetimeFigureOut">
              <a:rPr lang="en-US" smtClean="0"/>
              <a:t>2/18/2013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CF1396-8E5D-4BFC-8E8D-7F12E7B546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7524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From</a:t>
            </a:r>
            <a:r>
              <a:rPr lang="en-US" baseline="0" dirty="0" smtClean="0"/>
              <a:t> article—1</a:t>
            </a:r>
            <a:r>
              <a:rPr lang="en-US" baseline="30000" dirty="0" smtClean="0"/>
              <a:t>st</a:t>
            </a:r>
            <a:r>
              <a:rPr lang="en-US" baseline="0" dirty="0" smtClean="0"/>
              <a:t> Opened in Seattle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CF1396-8E5D-4BFC-8E8D-7F12E7B5462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7462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From</a:t>
            </a:r>
            <a:r>
              <a:rPr lang="en-US" baseline="0" dirty="0" smtClean="0"/>
              <a:t> article—2011 is the 40th Anniversary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CF1396-8E5D-4BFC-8E8D-7F12E7B5462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5665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From</a:t>
            </a:r>
            <a:r>
              <a:rPr lang="en-US" baseline="0" dirty="0" smtClean="0"/>
              <a:t> article—The Siren is the central part of the logo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CF1396-8E5D-4BFC-8E8D-7F12E7B5462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5922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From</a:t>
            </a:r>
            <a:r>
              <a:rPr lang="en-US" baseline="0" dirty="0" smtClean="0"/>
              <a:t> article—New logo was launched in March of 2011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CF1396-8E5D-4BFC-8E8D-7F12E7B5462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8995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From</a:t>
            </a:r>
            <a:r>
              <a:rPr lang="en-US" baseline="0" dirty="0" smtClean="0"/>
              <a:t> article—The new logo does not have the company name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CF1396-8E5D-4BFC-8E8D-7F12E7B5462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2553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D8F4A-0B10-4750-9672-FB2A4F2B6D83}" type="datetimeFigureOut">
              <a:rPr lang="en-US" smtClean="0"/>
              <a:t>2/18/2013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F8FDBD-EDA5-438F-9325-390327A3C587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D8F4A-0B10-4750-9672-FB2A4F2B6D83}" type="datetimeFigureOut">
              <a:rPr lang="en-US" smtClean="0"/>
              <a:t>2/18/2013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8FDBD-EDA5-438F-9325-390327A3C5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D8F4A-0B10-4750-9672-FB2A4F2B6D83}" type="datetimeFigureOut">
              <a:rPr lang="en-US" smtClean="0"/>
              <a:t>2/18/2013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8FDBD-EDA5-438F-9325-390327A3C5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42D8F4A-0B10-4750-9672-FB2A4F2B6D83}" type="datetimeFigureOut">
              <a:rPr lang="en-US" smtClean="0"/>
              <a:t>2/18/2013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0AF8FDBD-EDA5-438F-9325-390327A3C587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D8F4A-0B10-4750-9672-FB2A4F2B6D83}" type="datetimeFigureOut">
              <a:rPr lang="en-US" smtClean="0"/>
              <a:t>2/18/2013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8FDBD-EDA5-438F-9325-390327A3C587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D8F4A-0B10-4750-9672-FB2A4F2B6D83}" type="datetimeFigureOut">
              <a:rPr lang="en-US" smtClean="0"/>
              <a:t>2/18/2013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8FDBD-EDA5-438F-9325-390327A3C587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8FDBD-EDA5-438F-9325-390327A3C58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D8F4A-0B10-4750-9672-FB2A4F2B6D83}" type="datetimeFigureOut">
              <a:rPr lang="en-US" smtClean="0"/>
              <a:t>2/18/2013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D8F4A-0B10-4750-9672-FB2A4F2B6D83}" type="datetimeFigureOut">
              <a:rPr lang="en-US" smtClean="0"/>
              <a:t>2/18/2013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8FDBD-EDA5-438F-9325-390327A3C587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D8F4A-0B10-4750-9672-FB2A4F2B6D83}" type="datetimeFigureOut">
              <a:rPr lang="en-US" smtClean="0"/>
              <a:t>2/18/2013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8FDBD-EDA5-438F-9325-390327A3C5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42D8F4A-0B10-4750-9672-FB2A4F2B6D83}" type="datetimeFigureOut">
              <a:rPr lang="en-US" smtClean="0"/>
              <a:t>2/18/2013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AF8FDBD-EDA5-438F-9325-390327A3C58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D8F4A-0B10-4750-9672-FB2A4F2B6D83}" type="datetimeFigureOut">
              <a:rPr lang="en-US" smtClean="0"/>
              <a:t>2/18/2013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F8FDBD-EDA5-438F-9325-390327A3C58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42D8F4A-0B10-4750-9672-FB2A4F2B6D83}" type="datetimeFigureOut">
              <a:rPr lang="en-US" smtClean="0"/>
              <a:t>2/18/2013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0AF8FDBD-EDA5-438F-9325-390327A3C587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video" Target="http://www.youtube.com/v/yN9_WT9l7xo?version=3&amp;hl=en_US" TargetMode="External"/><Relationship Id="rId4" Type="http://schemas.openxmlformats.org/officeDocument/2006/relationships/hyperlink" Target="http://www.youtube.com/watch?v=yN9_WT9l7xo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 brief history of the brand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Mrs. </a:t>
            </a:r>
            <a:r>
              <a:rPr lang="en-US" smtClean="0"/>
              <a:t>Ferris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Starbucks Coffee Company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7038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April, Starbucks will be kicking off their third annual Month of Service</a:t>
            </a:r>
          </a:p>
          <a:p>
            <a:pPr lvl="1"/>
            <a:r>
              <a:rPr lang="en-US" dirty="0" smtClean="0"/>
              <a:t>The campaign focused on the needs of the neighborhoods were Starbucks locations are found.</a:t>
            </a:r>
          </a:p>
          <a:p>
            <a:r>
              <a:rPr lang="en-US" dirty="0" smtClean="0"/>
              <a:t>In 2012 the following was accomplished during Month of Service </a:t>
            </a:r>
          </a:p>
          <a:p>
            <a:pPr lvl="1"/>
            <a:r>
              <a:rPr lang="en-US" dirty="0" smtClean="0"/>
              <a:t>700,000 individual acts were completed in 34 countries</a:t>
            </a:r>
          </a:p>
          <a:p>
            <a:pPr lvl="1"/>
            <a:r>
              <a:rPr lang="en-US" dirty="0" smtClean="0"/>
              <a:t>2,100 community service projects were completed</a:t>
            </a:r>
          </a:p>
          <a:p>
            <a:pPr lvl="1"/>
            <a:r>
              <a:rPr lang="en-US" dirty="0" smtClean="0"/>
              <a:t>230,000 hours of service were contributed in 30 days</a:t>
            </a:r>
          </a:p>
          <a:p>
            <a:pPr lvl="1"/>
            <a:r>
              <a:rPr lang="en-US" dirty="0" smtClean="0"/>
              <a:t>50,000 participants too part in this project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Starbucks and Social Responsibility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2299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Starbucks does very little advertising compared to other companies.</a:t>
            </a:r>
          </a:p>
          <a:p>
            <a:r>
              <a:rPr lang="en-US" dirty="0" smtClean="0"/>
              <a:t>There have been a couple well known TV commercials but not many</a:t>
            </a:r>
          </a:p>
          <a:p>
            <a:r>
              <a:rPr lang="en-US" dirty="0" smtClean="0"/>
              <a:t>Most advertising is done through word of mouth, brand awareness and social media.</a:t>
            </a:r>
          </a:p>
          <a:p>
            <a:r>
              <a:rPr lang="en-US" dirty="0" smtClean="0"/>
              <a:t>Starbucks also uses print advertising to get people to buy their products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Starbucks and Advertising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85670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Advertising Example--TV</a:t>
            </a:r>
            <a:endParaRPr lang="en-US" dirty="0"/>
          </a:p>
        </p:txBody>
      </p:sp>
      <p:pic>
        <p:nvPicPr>
          <p:cNvPr id="4" name="yN9_WT9l7xo?version=3&amp;hl=en_US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905000" y="1795244"/>
            <a:ext cx="5867400" cy="44005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1000" y="6269481"/>
            <a:ext cx="4457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4"/>
              </a:rPr>
              <a:t>Starbucks Espresso Commercial-Sue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0099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Who created this message?</a:t>
            </a:r>
          </a:p>
          <a:p>
            <a:pPr lvl="1"/>
            <a:r>
              <a:rPr lang="en-US" dirty="0" smtClean="0"/>
              <a:t>Starbucks</a:t>
            </a:r>
          </a:p>
          <a:p>
            <a:r>
              <a:rPr lang="en-US" dirty="0" smtClean="0"/>
              <a:t>What techniques were used to attract attention?</a:t>
            </a:r>
          </a:p>
          <a:p>
            <a:pPr lvl="1"/>
            <a:r>
              <a:rPr lang="en-US" dirty="0" smtClean="0"/>
              <a:t>Music, pretty landscape and places, the Starbucks cup</a:t>
            </a:r>
          </a:p>
          <a:p>
            <a:r>
              <a:rPr lang="en-US" dirty="0" smtClean="0"/>
              <a:t>How might different people understand this message differently?</a:t>
            </a:r>
          </a:p>
          <a:p>
            <a:pPr lvl="1"/>
            <a:r>
              <a:rPr lang="en-US" dirty="0" smtClean="0"/>
              <a:t>Someone who does not drink coffee may not care where the coffee beans were grown, how they were harvested, or how the coffee was made</a:t>
            </a:r>
          </a:p>
          <a:p>
            <a:r>
              <a:rPr lang="en-US" dirty="0" smtClean="0"/>
              <a:t>What values, lifestyles and points of view are represented or omitted from this message?</a:t>
            </a:r>
          </a:p>
          <a:p>
            <a:pPr lvl="1"/>
            <a:r>
              <a:rPr lang="en-US" dirty="0" smtClean="0"/>
              <a:t>It shows that coffee drinkers want to know the coffee is from a good area and grown under good conditions and that people appreciate a product that seems to care</a:t>
            </a:r>
          </a:p>
          <a:p>
            <a:pPr lvl="1"/>
            <a:r>
              <a:rPr lang="en-US" dirty="0" smtClean="0"/>
              <a:t>It does not show how the people harvesting the coffee live in those areas</a:t>
            </a:r>
          </a:p>
          <a:p>
            <a:r>
              <a:rPr lang="en-US" dirty="0" smtClean="0"/>
              <a:t>Why was this message created?</a:t>
            </a:r>
          </a:p>
          <a:p>
            <a:pPr lvl="1"/>
            <a:r>
              <a:rPr lang="en-US" dirty="0" smtClean="0"/>
              <a:t>To convince people that Starbucks is a good value because of the quality of the products used</a:t>
            </a:r>
          </a:p>
          <a:p>
            <a:pPr lvl="1"/>
            <a:r>
              <a:rPr lang="en-US" dirty="0" smtClean="0"/>
              <a:t>To get people to buy Starbucks coffee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 Questions Analysis of TV Ad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0721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Advertising Example—Print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676400"/>
            <a:ext cx="7742115" cy="402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6447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8305800" cy="51054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Who created this message?</a:t>
            </a:r>
          </a:p>
          <a:p>
            <a:pPr lvl="1"/>
            <a:r>
              <a:rPr lang="en-US" dirty="0" smtClean="0"/>
              <a:t>Starbucks</a:t>
            </a:r>
          </a:p>
          <a:p>
            <a:r>
              <a:rPr lang="en-US" dirty="0" smtClean="0"/>
              <a:t>What techniques were used to attract attention?</a:t>
            </a:r>
          </a:p>
          <a:p>
            <a:pPr lvl="1"/>
            <a:r>
              <a:rPr lang="en-US" dirty="0" smtClean="0"/>
              <a:t>Bright red, Starbucks Holiday cups are shown, a deal is listed (buy 1 drink, get 1 free)</a:t>
            </a:r>
          </a:p>
          <a:p>
            <a:r>
              <a:rPr lang="en-US" dirty="0" smtClean="0"/>
              <a:t>How might different people understand this message differently?</a:t>
            </a:r>
          </a:p>
          <a:p>
            <a:pPr lvl="1"/>
            <a:r>
              <a:rPr lang="en-US" dirty="0" smtClean="0"/>
              <a:t>People who do not like the holidays may feel sad during this time and may not be interested in a holiday themed drink</a:t>
            </a:r>
          </a:p>
          <a:p>
            <a:r>
              <a:rPr lang="en-US" dirty="0" smtClean="0"/>
              <a:t>What values, lifestyles and points of view are represented or omitted from this message?</a:t>
            </a:r>
          </a:p>
          <a:p>
            <a:pPr lvl="1"/>
            <a:r>
              <a:rPr lang="en-US" dirty="0" smtClean="0"/>
              <a:t>Everyone likes a deal</a:t>
            </a:r>
          </a:p>
          <a:p>
            <a:pPr lvl="1"/>
            <a:r>
              <a:rPr lang="en-US" dirty="0" smtClean="0"/>
              <a:t>The holidays are a time of happiness. People look forward to the Starbucks seasonal drinks</a:t>
            </a:r>
          </a:p>
          <a:p>
            <a:r>
              <a:rPr lang="en-US" dirty="0" smtClean="0"/>
              <a:t>Why was this message created?</a:t>
            </a:r>
          </a:p>
          <a:p>
            <a:pPr lvl="1"/>
            <a:r>
              <a:rPr lang="en-US" dirty="0" smtClean="0"/>
              <a:t>To get people come in and buy the new holiday drinks from Starbucks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 Questions Analysis of TV Ad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99257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Starbucks was originally opened in 1971 </a:t>
            </a:r>
          </a:p>
          <a:p>
            <a:pPr lvl="1"/>
            <a:r>
              <a:rPr lang="en-US" dirty="0" smtClean="0"/>
              <a:t>The store was in the Pike Place Market in Seattle and sold coffee beans</a:t>
            </a:r>
          </a:p>
          <a:p>
            <a:r>
              <a:rPr lang="en-US" dirty="0" smtClean="0"/>
              <a:t>The company has grown to have over 17,000 stores in 55 different countries.</a:t>
            </a:r>
          </a:p>
          <a:p>
            <a:r>
              <a:rPr lang="en-US" dirty="0" smtClean="0"/>
              <a:t>The company also sells products in other stores outside Starbucks locations.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Starbucks Coffee Company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2462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1971	  Starbucks Coffee Tea and Spice opens in Seattle</a:t>
            </a:r>
          </a:p>
          <a:p>
            <a:r>
              <a:rPr lang="en-US" dirty="0" smtClean="0"/>
              <a:t>1987	   Il </a:t>
            </a:r>
            <a:r>
              <a:rPr lang="en-US" dirty="0" err="1" smtClean="0"/>
              <a:t>Giornale</a:t>
            </a:r>
            <a:r>
              <a:rPr lang="en-US" dirty="0" smtClean="0"/>
              <a:t> buys Starbucks</a:t>
            </a:r>
          </a:p>
          <a:p>
            <a:r>
              <a:rPr lang="en-US" dirty="0" smtClean="0"/>
              <a:t>1992	   Starbucks stock is offered for public sale</a:t>
            </a:r>
          </a:p>
          <a:p>
            <a:r>
              <a:rPr lang="en-US" dirty="0" smtClean="0"/>
              <a:t>1995    The Frappuccino is introduced</a:t>
            </a:r>
          </a:p>
          <a:p>
            <a:r>
              <a:rPr lang="en-US" dirty="0" smtClean="0"/>
              <a:t>1997    The Starbucks Foundation is formed</a:t>
            </a:r>
          </a:p>
          <a:p>
            <a:r>
              <a:rPr lang="en-US" dirty="0" smtClean="0"/>
              <a:t>2001    Introduction of the Starbucks card for payment</a:t>
            </a:r>
          </a:p>
          <a:p>
            <a:r>
              <a:rPr lang="en-US" dirty="0" smtClean="0"/>
              <a:t>2009  Starbucks VIA Ready Brew Coffee is introduced</a:t>
            </a:r>
          </a:p>
          <a:p>
            <a:r>
              <a:rPr lang="en-US" dirty="0" smtClean="0"/>
              <a:t>2011    Starbucks celebrates the 40</a:t>
            </a:r>
            <a:r>
              <a:rPr lang="en-US" baseline="30000" dirty="0" smtClean="0"/>
              <a:t>th</a:t>
            </a:r>
            <a:r>
              <a:rPr lang="en-US" dirty="0" smtClean="0"/>
              <a:t> anniversary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Company Timeline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4617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Original Starbucks logo was used from 1971 until 1987.  The Siren is the central part of the logo</a:t>
            </a:r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Starbucks Logo Changes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2286000"/>
            <a:ext cx="4114800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0655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1987 the company changed it name to the Starbucks Corporation after being purchased by Il </a:t>
            </a:r>
            <a:r>
              <a:rPr lang="en-US" dirty="0" err="1" smtClean="0"/>
              <a:t>Giornale</a:t>
            </a:r>
            <a:r>
              <a:rPr lang="en-US" dirty="0" smtClean="0"/>
              <a:t>.  The logo was changed to represent both companies and the Tea and Spices was dropped.  This was the beginnings of the modern logo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Starbucks Logo Changes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6000" l="2500" r="94000">
                        <a14:backgroundMark x1="13500" y1="83500" x2="13500" y2="83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3429000"/>
            <a:ext cx="3124200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9017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1992 the logo was made more modern.  This happened around the same time that the company began being publicly traded on the stock market.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Starbucks Logo Changes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441" r="100000">
                        <a14:foregroundMark x1="48899" y1="57269" x2="48899" y2="57269"/>
                        <a14:foregroundMark x1="51982" y1="47577" x2="51982" y2="47577"/>
                        <a14:foregroundMark x1="54185" y1="36564" x2="54185" y2="36564"/>
                        <a14:foregroundMark x1="69163" y1="40088" x2="69163" y2="40088"/>
                        <a14:foregroundMark x1="29515" y1="42731" x2="29515" y2="42731"/>
                        <a14:foregroundMark x1="33040" y1="62996" x2="33040" y2="62996"/>
                        <a14:foregroundMark x1="64758" y1="62996" x2="64758" y2="6299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2971800"/>
            <a:ext cx="3511550" cy="3511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6850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year, 2011, the logo was changed once again.  This time the name of Starbucks Coffee was removed from the logo.  This changed upset many people and caused a lot of reactions.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The old logo is still being used in some areas though. 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Starbucks Logo Changes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878" b="96403" l="2878" r="96403">
                        <a14:foregroundMark x1="14388" y1="39568" x2="14388" y2="39568"/>
                        <a14:foregroundMark x1="46043" y1="44604" x2="46043" y2="44604"/>
                        <a14:foregroundMark x1="55396" y1="25180" x2="55396" y2="25180"/>
                        <a14:foregroundMark x1="84173" y1="36691" x2="84173" y2="36691"/>
                        <a14:foregroundMark x1="87770" y1="47482" x2="87770" y2="47482"/>
                        <a14:foregroundMark x1="91367" y1="51079" x2="91367" y2="51079"/>
                        <a14:foregroundMark x1="92806" y1="49640" x2="92806" y2="49640"/>
                        <a14:foregroundMark x1="87770" y1="54676" x2="87770" y2="54676"/>
                        <a14:foregroundMark x1="92086" y1="56115" x2="92086" y2="56115"/>
                        <a14:foregroundMark x1="89209" y1="63309" x2="89209" y2="63309"/>
                        <a14:foregroundMark x1="87050" y1="71942" x2="87050" y2="71942"/>
                        <a14:foregroundMark x1="87770" y1="69784" x2="87770" y2="69784"/>
                        <a14:foregroundMark x1="85612" y1="74820" x2="85612" y2="74820"/>
                        <a14:foregroundMark x1="81295" y1="79137" x2="81295" y2="79137"/>
                        <a14:foregroundMark x1="77698" y1="84173" x2="77698" y2="84173"/>
                        <a14:foregroundMark x1="50360" y1="88489" x2="50360" y2="88489"/>
                        <a14:foregroundMark x1="49640" y1="75540" x2="49640" y2="75540"/>
                        <a14:foregroundMark x1="47482" y1="63309" x2="47482" y2="63309"/>
                        <a14:foregroundMark x1="47482" y1="63309" x2="47482" y2="63309"/>
                        <a14:foregroundMark x1="48201" y1="82014" x2="48201" y2="82014"/>
                        <a14:foregroundMark x1="43885" y1="91367" x2="43885" y2="91367"/>
                        <a14:foregroundMark x1="61871" y1="89928" x2="61871" y2="89928"/>
                        <a14:foregroundMark x1="35971" y1="89928" x2="35971" y2="89928"/>
                        <a14:foregroundMark x1="15827" y1="77698" x2="15827" y2="77698"/>
                        <a14:foregroundMark x1="20863" y1="81295" x2="20863" y2="81295"/>
                        <a14:foregroundMark x1="22302" y1="68345" x2="22302" y2="68345"/>
                        <a14:foregroundMark x1="15108" y1="67626" x2="15108" y2="67626"/>
                        <a14:foregroundMark x1="12950" y1="61151" x2="12950" y2="61151"/>
                        <a14:foregroundMark x1="10791" y1="56115" x2="10791" y2="56115"/>
                        <a14:foregroundMark x1="11511" y1="48201" x2="11511" y2="48201"/>
                        <a14:foregroundMark x1="5036" y1="49640" x2="5036" y2="49640"/>
                        <a14:foregroundMark x1="7194" y1="57554" x2="7194" y2="57554"/>
                        <a14:foregroundMark x1="6475" y1="64748" x2="6475" y2="6474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0" y="2667000"/>
            <a:ext cx="3124200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0659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Starbucks Coffee is well known for many things.  From a good cup of coffee to being over priced.  </a:t>
            </a:r>
          </a:p>
          <a:p>
            <a:r>
              <a:rPr lang="en-US" dirty="0" smtClean="0"/>
              <a:t>Even with all the varying opinions, the Starbucks logo and cup are well known through the world.</a:t>
            </a:r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Starbucks Brand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9812" y="3276600"/>
            <a:ext cx="4524375" cy="3095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712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Starbucks is committed to helping the community.  </a:t>
            </a:r>
          </a:p>
          <a:p>
            <a:r>
              <a:rPr lang="en-US" dirty="0" smtClean="0"/>
              <a:t>Through a variety of programs, the company makes sure to reach out to those around them</a:t>
            </a:r>
          </a:p>
          <a:p>
            <a:r>
              <a:rPr lang="en-US" dirty="0" smtClean="0"/>
              <a:t>The latest campaign is called Create Jobs for USA.</a:t>
            </a:r>
          </a:p>
          <a:p>
            <a:r>
              <a:rPr lang="en-US" dirty="0" smtClean="0"/>
              <a:t>This program is aimed to raise money in order to provide loans to small businesses to let them hire more people.  </a:t>
            </a:r>
          </a:p>
          <a:p>
            <a:pPr lvl="1"/>
            <a:r>
              <a:rPr lang="en-US" dirty="0" smtClean="0"/>
              <a:t>Right now in stores, you can purchase a bracelet to help support this program.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Starbucks and Social Responsibility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3275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95</TotalTime>
  <Words>797</Words>
  <Application>Microsoft Office PowerPoint</Application>
  <PresentationFormat>On-screen Show (4:3)</PresentationFormat>
  <Paragraphs>96</Paragraphs>
  <Slides>15</Slides>
  <Notes>5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Paper</vt:lpstr>
      <vt:lpstr>Starbucks Coffee Company</vt:lpstr>
      <vt:lpstr>Starbucks Coffee Company</vt:lpstr>
      <vt:lpstr>Company Timeline</vt:lpstr>
      <vt:lpstr>Starbucks Logo Changes</vt:lpstr>
      <vt:lpstr>Starbucks Logo Changes</vt:lpstr>
      <vt:lpstr>Starbucks Logo Changes</vt:lpstr>
      <vt:lpstr>Starbucks Logo Changes</vt:lpstr>
      <vt:lpstr>The Starbucks Brand</vt:lpstr>
      <vt:lpstr>Starbucks and Social Responsibility</vt:lpstr>
      <vt:lpstr>Starbucks and Social Responsibility</vt:lpstr>
      <vt:lpstr>Starbucks and Advertising</vt:lpstr>
      <vt:lpstr>Advertising Example--TV</vt:lpstr>
      <vt:lpstr>5 Questions Analysis of TV Ad</vt:lpstr>
      <vt:lpstr>Advertising Example—Print</vt:lpstr>
      <vt:lpstr>5 Questions Analysis of TV Ad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Starbucks Coffee Company</dc:title>
  <dc:creator>Erin</dc:creator>
  <cp:lastModifiedBy>Jeff</cp:lastModifiedBy>
  <cp:revision>11</cp:revision>
  <dcterms:created xsi:type="dcterms:W3CDTF">2011-11-08T01:09:49Z</dcterms:created>
  <dcterms:modified xsi:type="dcterms:W3CDTF">2013-02-18T22:02:34Z</dcterms:modified>
</cp:coreProperties>
</file>